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4" r:id="rId2"/>
    <p:sldId id="257" r:id="rId3"/>
    <p:sldId id="263" r:id="rId4"/>
    <p:sldId id="317" r:id="rId5"/>
    <p:sldId id="337" r:id="rId6"/>
    <p:sldId id="362" r:id="rId7"/>
    <p:sldId id="365" r:id="rId8"/>
    <p:sldId id="366" r:id="rId9"/>
    <p:sldId id="367" r:id="rId10"/>
    <p:sldId id="332" r:id="rId11"/>
    <p:sldId id="333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34" r:id="rId29"/>
    <p:sldId id="341" r:id="rId30"/>
    <p:sldId id="339" r:id="rId31"/>
    <p:sldId id="340" r:id="rId32"/>
    <p:sldId id="342" r:id="rId33"/>
    <p:sldId id="370" r:id="rId34"/>
    <p:sldId id="369" r:id="rId35"/>
    <p:sldId id="368" r:id="rId36"/>
    <p:sldId id="336" r:id="rId37"/>
    <p:sldId id="373" r:id="rId38"/>
    <p:sldId id="372" r:id="rId39"/>
    <p:sldId id="371" r:id="rId40"/>
    <p:sldId id="316" r:id="rId41"/>
    <p:sldId id="338" r:id="rId4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946" autoAdjust="0"/>
  </p:normalViewPr>
  <p:slideViewPr>
    <p:cSldViewPr snapToGrid="0">
      <p:cViewPr varScale="1">
        <p:scale>
          <a:sx n="120" d="100"/>
          <a:sy n="120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</a:t>
            </a:r>
            <a:r>
              <a:rPr lang="it-IT" dirty="0" err="1"/>
              <a:t>Confiss</a:t>
            </a:r>
            <a:r>
              <a:rPr lang="it-IT" dirty="0"/>
              <a:t> (???);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 flipV="1">
            <a:off x="4088826" y="2113164"/>
            <a:ext cx="1414121" cy="905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07" y="1691578"/>
            <a:ext cx="3174248" cy="238435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13C12CF-7985-4916-BD74-41AB2823680F}"/>
              </a:ext>
            </a:extLst>
          </p:cNvPr>
          <p:cNvCxnSpPr>
            <a:cxnSpLocks/>
          </p:cNvCxnSpPr>
          <p:nvPr/>
        </p:nvCxnSpPr>
        <p:spPr>
          <a:xfrm>
            <a:off x="4088826" y="3508207"/>
            <a:ext cx="1337772" cy="1171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2844E223-3658-4309-8ECE-F00AB035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6" t="46185" r="42122" b="32921"/>
          <a:stretch/>
        </p:blipFill>
        <p:spPr>
          <a:xfrm>
            <a:off x="5666007" y="4445265"/>
            <a:ext cx="3251179" cy="126682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79787" y="1322246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120995" y="1355298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3575407" y="2158695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flipH="1">
            <a:off x="2552969" y="2420592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2502D73-8765-4B54-964E-D93DB7A63358}"/>
              </a:ext>
            </a:extLst>
          </p:cNvPr>
          <p:cNvSpPr/>
          <p:nvPr/>
        </p:nvSpPr>
        <p:spPr>
          <a:xfrm>
            <a:off x="3575408" y="2157671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7487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15777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363540" y="2036894"/>
            <a:ext cx="3430551" cy="842459"/>
            <a:chOff x="2737624" y="3191991"/>
            <a:chExt cx="3554688" cy="142917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2737624" y="3191991"/>
              <a:ext cx="2414479" cy="7163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E666C9C-3348-446E-B701-7AB8B2E3A847}"/>
              </a:ext>
            </a:extLst>
          </p:cNvPr>
          <p:cNvGrpSpPr/>
          <p:nvPr/>
        </p:nvGrpSpPr>
        <p:grpSpPr>
          <a:xfrm>
            <a:off x="3371313" y="2492289"/>
            <a:ext cx="1697216" cy="2754189"/>
            <a:chOff x="4533681" y="-51118"/>
            <a:chExt cx="1758631" cy="467227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B3725AA-58E0-4B8F-A856-CB0556D10014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1889023-D88D-420D-B7A0-1815B78E867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533681" y="-51118"/>
              <a:ext cx="618421" cy="39594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E5AF22CE-4C95-4466-84E8-D5BC61876CF7}"/>
              </a:ext>
            </a:extLst>
          </p:cNvPr>
          <p:cNvGrpSpPr/>
          <p:nvPr/>
        </p:nvGrpSpPr>
        <p:grpSpPr>
          <a:xfrm>
            <a:off x="3430878" y="2188412"/>
            <a:ext cx="5058250" cy="1635282"/>
            <a:chOff x="1051026" y="1847024"/>
            <a:chExt cx="5241286" cy="277413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39CE68D-22F1-4718-9F13-BF16582402F0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8052052-2471-4D1C-9C07-4741CDA3CCE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051026" y="1847024"/>
              <a:ext cx="4101077" cy="20612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26A8FCB-C27E-435E-86EC-5D3BB3813BF9}"/>
              </a:ext>
            </a:extLst>
          </p:cNvPr>
          <p:cNvGrpSpPr/>
          <p:nvPr/>
        </p:nvGrpSpPr>
        <p:grpSpPr>
          <a:xfrm>
            <a:off x="3452342" y="2357759"/>
            <a:ext cx="5036784" cy="2845769"/>
            <a:chOff x="1073267" y="-206477"/>
            <a:chExt cx="5219045" cy="4827638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8C8DC2D1-A10B-4C10-B7D9-A3D8CD77627C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BCDE24D-CB33-44AB-A76B-9E10F496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3267" y="-206477"/>
              <a:ext cx="4929752" cy="34019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79FD-7F0B-2D45-86DA-77AA69B7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1" name="Immagine 4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7E4758-81C7-41D9-92E8-8083E2685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73862">
            <a:off x="2584302" y="3523429"/>
            <a:ext cx="1711213" cy="482558"/>
          </a:xfrm>
          <a:prstGeom prst="rect">
            <a:avLst/>
          </a:prstGeom>
        </p:spPr>
      </p:pic>
      <p:pic>
        <p:nvPicPr>
          <p:cNvPr id="50" name="Immagine 4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5A87E0-BD5D-4292-97DC-5EADE5C3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99" y="3960889"/>
            <a:ext cx="1780284" cy="482558"/>
          </a:xfrm>
          <a:prstGeom prst="rect">
            <a:avLst/>
          </a:prstGeom>
        </p:spPr>
      </p:pic>
      <p:pic>
        <p:nvPicPr>
          <p:cNvPr id="52" name="Immagine 5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1E1960-78B5-41FA-BE63-3FF9B6A0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7285">
            <a:off x="2561918" y="4370316"/>
            <a:ext cx="1779848" cy="4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DOMANDE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584FD45E-3CFE-7B40-B642-DEFB27E7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>
            <a:normAutofit/>
          </a:bodyPr>
          <a:lstStyle/>
          <a:p>
            <a:r>
              <a:rPr lang="it-IT" sz="2000"/>
              <a:t>Test quale usare </a:t>
            </a:r>
          </a:p>
          <a:p>
            <a:r>
              <a:rPr lang="it-IT" sz="2000"/>
              <a:t>UML quale usare </a:t>
            </a:r>
          </a:p>
          <a:p>
            <a:br>
              <a:rPr lang="it-IT" sz="2000"/>
            </a:br>
            <a:br>
              <a:rPr lang="it-IT" sz="200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275347" y="3801980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 (gioco di cui parlerò solo io immagino visto che tante cose su quello non possiamo dire)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1820</TotalTime>
  <Words>1167</Words>
  <Application>Microsoft Macintosh PowerPoint</Application>
  <PresentationFormat>On-screen Show (4:3)</PresentationFormat>
  <Paragraphs>264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Noto Sans Symbols</vt:lpstr>
      <vt:lpstr>Wingdings</vt:lpstr>
      <vt:lpstr>POLI</vt:lpstr>
      <vt:lpstr>Titolo presentazione sottotitolo</vt:lpstr>
      <vt:lpstr>PowerPoint Presentation</vt:lpstr>
      <vt:lpstr>ELENCO</vt:lpstr>
      <vt:lpstr>STATO DELL’ARTE</vt:lpstr>
      <vt:lpstr>Presentazione Giochi</vt:lpstr>
      <vt:lpstr>Presentazione Giochi</vt:lpstr>
      <vt:lpstr>Presentazione Giochi</vt:lpstr>
      <vt:lpstr>Presentazione Giochi</vt:lpstr>
      <vt:lpstr>PowerPoint Presentation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PowerPoint Presentation</vt:lpstr>
      <vt:lpstr>PowerPoint Presentation</vt:lpstr>
      <vt:lpstr>PowerPoint Presentation</vt:lpstr>
      <vt:lpstr>Euristiche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Nicoló Bruna</cp:lastModifiedBy>
  <cp:revision>116</cp:revision>
  <dcterms:created xsi:type="dcterms:W3CDTF">2015-05-26T12:27:57Z</dcterms:created>
  <dcterms:modified xsi:type="dcterms:W3CDTF">2021-04-23T15:14:28Z</dcterms:modified>
</cp:coreProperties>
</file>